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62" r:id="rId7"/>
  </p:sldIdLst>
  <p:sldSz cx="9144000" cy="5143500" type="screen16x9"/>
  <p:notesSz cx="6858000" cy="9144000"/>
  <p:embeddedFontLst>
    <p:embeddedFont>
      <p:font typeface="Anaheim" panose="020B0604020202020204" charset="0"/>
      <p:regular r:id="rId9"/>
      <p:bold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D0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5641AE-7AC6-9A51-6449-D4AB0D0FE6CB}" v="10" dt="2024-11-24T14:36:26.667"/>
    <p1510:client id="{B6D489B6-0233-9D8A-4F42-8EA765948CEB}" v="24" dt="2024-11-24T14:41:38.409"/>
    <p1510:client id="{DCD39255-F331-A030-1715-B4BFCD58F784}" v="1" dt="2024-11-24T14:33:01.214"/>
    <p1510:client id="{E02C8D83-35DE-9790-2137-1E883F6DFEE8}" v="147" dt="2024-11-24T14:13:45.472"/>
    <p1510:client id="{E9AA50F8-403B-C23D-8C92-6974501DEDFF}" v="155" dt="2024-11-24T14:34:43.049"/>
    <p1510:client id="{FA3D2A0F-B29C-7A34-2429-8A34644BE9D4}" v="104" dt="2024-11-24T15:06:55.683"/>
  </p1510:revLst>
</p1510:revInfo>
</file>

<file path=ppt/tableStyles.xml><?xml version="1.0" encoding="utf-8"?>
<a:tblStyleLst xmlns:a="http://schemas.openxmlformats.org/drawingml/2006/main" def="{8AE4FAF5-D901-4700-BE5C-DDA71107C5F7}">
  <a:tblStyle styleId="{8AE4FAF5-D901-4700-BE5C-DDA71107C5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6BE8C2A-FE7E-4EAE-893A-EA8B1CFD434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76be537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176be537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17a985de0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17a985de0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7a985de0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17a985de0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17a985de0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17a985de0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a4caaef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1a4caaef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a4caaef3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a4caaef3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8800" y="1362775"/>
            <a:ext cx="6266400" cy="207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58200" y="3616000"/>
            <a:ext cx="4227600" cy="421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25" y="2468700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020600"/>
            <a:ext cx="1630200" cy="10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>
            <a:spLocks noGrp="1"/>
          </p:cNvSpPr>
          <p:nvPr>
            <p:ph type="pic" idx="3"/>
          </p:nvPr>
        </p:nvSpPr>
        <p:spPr>
          <a:xfrm>
            <a:off x="5641700" y="1047150"/>
            <a:ext cx="2486100" cy="3102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18000"/>
              </a:schemeClr>
            </a:outerShdw>
          </a:effectLst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129376"/>
            <a:ext cx="7704000" cy="3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1pPr>
            <a:lvl2pPr marL="914400" lvl="1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4pPr>
            <a:lvl5pPr marL="2286000" lvl="4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5pPr>
            <a:lvl6pPr marL="2743200" lvl="5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/>
          <p:nvPr/>
        </p:nvSpPr>
        <p:spPr>
          <a:xfrm rot="925555">
            <a:off x="-357489" y="4086044"/>
            <a:ext cx="1292750" cy="1699689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20" name="Google Shape;20;p4"/>
          <p:cNvSpPr/>
          <p:nvPr/>
        </p:nvSpPr>
        <p:spPr>
          <a:xfrm rot="-8782336">
            <a:off x="-832242" y="-870480"/>
            <a:ext cx="1758955" cy="1758955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rot="-2537566">
            <a:off x="8193333" y="-1221537"/>
            <a:ext cx="1752893" cy="230462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8593900" y="3741150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4027625" y="1942500"/>
            <a:ext cx="4294800" cy="19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802925" y="1323875"/>
            <a:ext cx="3099900" cy="31023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18000"/>
              </a:schemeClr>
            </a:outerShdw>
          </a:effectLst>
        </p:spPr>
      </p:sp>
      <p:sp>
        <p:nvSpPr>
          <p:cNvPr id="42" name="Google Shape;42;p7"/>
          <p:cNvSpPr/>
          <p:nvPr/>
        </p:nvSpPr>
        <p:spPr>
          <a:xfrm>
            <a:off x="-1227337" y="-1020150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lt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 idx="2" hasCustomPrompt="1"/>
          </p:nvPr>
        </p:nvSpPr>
        <p:spPr>
          <a:xfrm>
            <a:off x="1588875" y="1656970"/>
            <a:ext cx="7347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3" hasCustomPrompt="1"/>
          </p:nvPr>
        </p:nvSpPr>
        <p:spPr>
          <a:xfrm>
            <a:off x="1588925" y="3329841"/>
            <a:ext cx="7347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4" hasCustomPrompt="1"/>
          </p:nvPr>
        </p:nvSpPr>
        <p:spPr>
          <a:xfrm>
            <a:off x="4168200" y="1656975"/>
            <a:ext cx="8076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5" hasCustomPrompt="1"/>
          </p:nvPr>
        </p:nvSpPr>
        <p:spPr>
          <a:xfrm>
            <a:off x="4168200" y="3329842"/>
            <a:ext cx="8076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6" hasCustomPrompt="1"/>
          </p:nvPr>
        </p:nvSpPr>
        <p:spPr>
          <a:xfrm>
            <a:off x="6820425" y="1656970"/>
            <a:ext cx="7347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7" hasCustomPrompt="1"/>
          </p:nvPr>
        </p:nvSpPr>
        <p:spPr>
          <a:xfrm>
            <a:off x="6820425" y="3329841"/>
            <a:ext cx="7347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1"/>
          </p:nvPr>
        </p:nvSpPr>
        <p:spPr>
          <a:xfrm>
            <a:off x="713225" y="2126050"/>
            <a:ext cx="2486100" cy="6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8"/>
          </p:nvPr>
        </p:nvSpPr>
        <p:spPr>
          <a:xfrm>
            <a:off x="3329000" y="2126050"/>
            <a:ext cx="2486100" cy="6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9"/>
          </p:nvPr>
        </p:nvSpPr>
        <p:spPr>
          <a:xfrm>
            <a:off x="5944775" y="2126050"/>
            <a:ext cx="2486100" cy="6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3"/>
          </p:nvPr>
        </p:nvSpPr>
        <p:spPr>
          <a:xfrm>
            <a:off x="713225" y="3799000"/>
            <a:ext cx="2486100" cy="6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4"/>
          </p:nvPr>
        </p:nvSpPr>
        <p:spPr>
          <a:xfrm>
            <a:off x="3329000" y="3799000"/>
            <a:ext cx="2486100" cy="6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15"/>
          </p:nvPr>
        </p:nvSpPr>
        <p:spPr>
          <a:xfrm>
            <a:off x="5944775" y="3799000"/>
            <a:ext cx="2486100" cy="6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/>
          <p:nvPr/>
        </p:nvSpPr>
        <p:spPr>
          <a:xfrm rot="-6145994">
            <a:off x="8503768" y="3987840"/>
            <a:ext cx="1482570" cy="1482570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8430775" y="279835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-813350" y="4604000"/>
            <a:ext cx="1767000" cy="1767000"/>
          </a:xfrm>
          <a:prstGeom prst="donut">
            <a:avLst>
              <a:gd name="adj" fmla="val 8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7816850" y="285700"/>
            <a:ext cx="777132" cy="793076"/>
          </a:xfrm>
          <a:custGeom>
            <a:avLst/>
            <a:gdLst/>
            <a:ahLst/>
            <a:cxnLst/>
            <a:rect l="l" t="t" r="r" b="b"/>
            <a:pathLst>
              <a:path w="66922" h="68295" fill="none" extrusionOk="0">
                <a:moveTo>
                  <a:pt x="1" y="1"/>
                </a:moveTo>
                <a:lnTo>
                  <a:pt x="45079" y="1"/>
                </a:lnTo>
                <a:cubicBezTo>
                  <a:pt x="57141" y="1"/>
                  <a:pt x="66921" y="9781"/>
                  <a:pt x="66921" y="21843"/>
                </a:cubicBezTo>
                <a:lnTo>
                  <a:pt x="66921" y="68294"/>
                </a:lnTo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miter lim="21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1"/>
          </p:nvPr>
        </p:nvSpPr>
        <p:spPr>
          <a:xfrm>
            <a:off x="4865700" y="1820025"/>
            <a:ext cx="3331200" cy="218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2"/>
          </p:nvPr>
        </p:nvSpPr>
        <p:spPr>
          <a:xfrm>
            <a:off x="946975" y="1820025"/>
            <a:ext cx="3331200" cy="218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/>
          <p:nvPr/>
        </p:nvSpPr>
        <p:spPr>
          <a:xfrm rot="4518705" flipH="1">
            <a:off x="-553322" y="4076004"/>
            <a:ext cx="1292723" cy="1699628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153" name="Google Shape;153;p24"/>
          <p:cNvSpPr/>
          <p:nvPr/>
        </p:nvSpPr>
        <p:spPr>
          <a:xfrm>
            <a:off x="-892887" y="-636950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/>
          <p:nvPr/>
        </p:nvSpPr>
        <p:spPr>
          <a:xfrm rot="10800000" flipH="1">
            <a:off x="7938600" y="4084963"/>
            <a:ext cx="777132" cy="793076"/>
          </a:xfrm>
          <a:custGeom>
            <a:avLst/>
            <a:gdLst/>
            <a:ahLst/>
            <a:cxnLst/>
            <a:rect l="l" t="t" r="r" b="b"/>
            <a:pathLst>
              <a:path w="66922" h="68295" fill="none" extrusionOk="0">
                <a:moveTo>
                  <a:pt x="1" y="1"/>
                </a:moveTo>
                <a:lnTo>
                  <a:pt x="45079" y="1"/>
                </a:lnTo>
                <a:cubicBezTo>
                  <a:pt x="57141" y="1"/>
                  <a:pt x="66921" y="9781"/>
                  <a:pt x="66921" y="21843"/>
                </a:cubicBezTo>
                <a:lnTo>
                  <a:pt x="66921" y="68294"/>
                </a:lnTo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miter lim="21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7938600" y="-636950"/>
            <a:ext cx="1581900" cy="1562100"/>
          </a:xfrm>
          <a:prstGeom prst="ellipse">
            <a:avLst/>
          </a:pr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/>
          <p:nvPr/>
        </p:nvSpPr>
        <p:spPr>
          <a:xfrm rot="-6146075">
            <a:off x="8303073" y="-1431109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1"/>
          <p:cNvSpPr/>
          <p:nvPr/>
        </p:nvSpPr>
        <p:spPr>
          <a:xfrm rot="-6145876">
            <a:off x="-251580" y="4011032"/>
            <a:ext cx="2140586" cy="2140586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-1378525" y="422835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1"/>
          <p:cNvSpPr/>
          <p:nvPr/>
        </p:nvSpPr>
        <p:spPr>
          <a:xfrm rot="-9313205">
            <a:off x="-1228996" y="-1775599"/>
            <a:ext cx="2769283" cy="2701899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-9313068">
            <a:off x="8201124" y="4357553"/>
            <a:ext cx="1190209" cy="1161084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1"/>
          <p:cNvSpPr/>
          <p:nvPr/>
        </p:nvSpPr>
        <p:spPr>
          <a:xfrm>
            <a:off x="6830425" y="-2096225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/>
          <p:nvPr/>
        </p:nvSpPr>
        <p:spPr>
          <a:xfrm rot="-6146075">
            <a:off x="6387548" y="4518791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/>
          <p:nvPr/>
        </p:nvSpPr>
        <p:spPr>
          <a:xfrm rot="-6146075">
            <a:off x="-1409877" y="-1742334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2"/>
          <p:cNvSpPr/>
          <p:nvPr/>
        </p:nvSpPr>
        <p:spPr>
          <a:xfrm rot="8927291" flipH="1">
            <a:off x="8250938" y="3920420"/>
            <a:ext cx="1292721" cy="1699602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247" name="Google Shape;247;p32"/>
          <p:cNvSpPr/>
          <p:nvPr/>
        </p:nvSpPr>
        <p:spPr>
          <a:xfrm rot="8927291" flipH="1">
            <a:off x="66863" y="-959555"/>
            <a:ext cx="1292721" cy="1699602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248" name="Google Shape;248;p32"/>
          <p:cNvSpPr/>
          <p:nvPr/>
        </p:nvSpPr>
        <p:spPr>
          <a:xfrm>
            <a:off x="-1378525" y="422835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6989200" y="-1873975"/>
            <a:ext cx="2486100" cy="2486100"/>
          </a:xfrm>
          <a:prstGeom prst="donut">
            <a:avLst>
              <a:gd name="adj" fmla="val 159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●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○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■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●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○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■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●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○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■"/>
              <a:defRPr sz="1300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64" r:id="rId6"/>
    <p:sldLayoutId id="2147483670" r:id="rId7"/>
    <p:sldLayoutId id="2147483677" r:id="rId8"/>
    <p:sldLayoutId id="214748367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 (1)">
            <a:hlinkClick r:id="" action="ppaction://media"/>
            <a:extLst>
              <a:ext uri="{FF2B5EF4-FFF2-40B4-BE49-F238E27FC236}">
                <a16:creationId xmlns:a16="http://schemas.microsoft.com/office/drawing/2014/main" id="{71F9A59E-3B26-5713-B622-B97D6F19CA6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506732" y="1447032"/>
            <a:ext cx="3642384" cy="3144635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260" name="Google Shape;260;p36"/>
          <p:cNvSpPr/>
          <p:nvPr/>
        </p:nvSpPr>
        <p:spPr>
          <a:xfrm>
            <a:off x="10554375" y="1445325"/>
            <a:ext cx="1236000" cy="42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6"/>
          <p:cNvSpPr/>
          <p:nvPr/>
        </p:nvSpPr>
        <p:spPr>
          <a:xfrm rot="12286795">
            <a:off x="-1049203" y="-1146863"/>
            <a:ext cx="2769283" cy="2701899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ctrTitle"/>
          </p:nvPr>
        </p:nvSpPr>
        <p:spPr>
          <a:xfrm>
            <a:off x="664904" y="4292639"/>
            <a:ext cx="4498704" cy="7914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DedSec_2.0</a:t>
            </a:r>
            <a:endParaRPr sz="4400" dirty="0"/>
          </a:p>
        </p:txBody>
      </p:sp>
      <p:sp>
        <p:nvSpPr>
          <p:cNvPr id="264" name="Google Shape;264;p36"/>
          <p:cNvSpPr/>
          <p:nvPr/>
        </p:nvSpPr>
        <p:spPr>
          <a:xfrm>
            <a:off x="7563589" y="4037800"/>
            <a:ext cx="1581900" cy="1562100"/>
          </a:xfrm>
          <a:prstGeom prst="ellipse">
            <a:avLst/>
          </a:pr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7816850" y="285700"/>
            <a:ext cx="777132" cy="793076"/>
          </a:xfrm>
          <a:custGeom>
            <a:avLst/>
            <a:gdLst/>
            <a:ahLst/>
            <a:cxnLst/>
            <a:rect l="l" t="t" r="r" b="b"/>
            <a:pathLst>
              <a:path w="66922" h="68295" fill="none" extrusionOk="0">
                <a:moveTo>
                  <a:pt x="1" y="1"/>
                </a:moveTo>
                <a:lnTo>
                  <a:pt x="45079" y="1"/>
                </a:lnTo>
                <a:cubicBezTo>
                  <a:pt x="57141" y="1"/>
                  <a:pt x="66921" y="9781"/>
                  <a:pt x="66921" y="21843"/>
                </a:cubicBezTo>
                <a:lnTo>
                  <a:pt x="66921" y="68294"/>
                </a:lnTo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miter lim="21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6"/>
          <p:cNvSpPr/>
          <p:nvPr/>
        </p:nvSpPr>
        <p:spPr>
          <a:xfrm rot="10800000">
            <a:off x="437675" y="4078250"/>
            <a:ext cx="777132" cy="793076"/>
          </a:xfrm>
          <a:custGeom>
            <a:avLst/>
            <a:gdLst/>
            <a:ahLst/>
            <a:cxnLst/>
            <a:rect l="l" t="t" r="r" b="b"/>
            <a:pathLst>
              <a:path w="66922" h="68295" fill="none" extrusionOk="0">
                <a:moveTo>
                  <a:pt x="1" y="1"/>
                </a:moveTo>
                <a:lnTo>
                  <a:pt x="45079" y="1"/>
                </a:lnTo>
                <a:cubicBezTo>
                  <a:pt x="57141" y="1"/>
                  <a:pt x="66921" y="9781"/>
                  <a:pt x="66921" y="21843"/>
                </a:cubicBezTo>
                <a:lnTo>
                  <a:pt x="66921" y="68294"/>
                </a:lnTo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miter lim="21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Картина 3" descr="Картина, която съдържа екранна снимка, дизайн, илюстрация&#10;&#10;Описанието е генерирано автоматично">
            <a:extLst>
              <a:ext uri="{FF2B5EF4-FFF2-40B4-BE49-F238E27FC236}">
                <a16:creationId xmlns:a16="http://schemas.microsoft.com/office/drawing/2014/main" id="{71F3F490-5E60-D64D-A753-D81C67132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188" y="776350"/>
            <a:ext cx="4500375" cy="3264229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/>
          <p:nvPr/>
        </p:nvSpPr>
        <p:spPr>
          <a:xfrm rot="12817766">
            <a:off x="8096717" y="3421625"/>
            <a:ext cx="2201440" cy="2201440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20000" y="2149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800" dirty="0"/>
              <a:t>Our team</a:t>
            </a:r>
            <a:r>
              <a:rPr lang="en-US" sz="4800" b="0" dirty="0"/>
              <a:t>​</a:t>
            </a:r>
            <a:endParaRPr sz="4800" dirty="0"/>
          </a:p>
        </p:txBody>
      </p:sp>
      <p:sp>
        <p:nvSpPr>
          <p:cNvPr id="277" name="Google Shape;277;p37"/>
          <p:cNvSpPr/>
          <p:nvPr/>
        </p:nvSpPr>
        <p:spPr>
          <a:xfrm>
            <a:off x="-1348000" y="-115090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73" y="1283246"/>
            <a:ext cx="1085433" cy="1208670"/>
          </a:xfrm>
          <a:prstGeom prst="rect">
            <a:avLst/>
          </a:prstGeom>
        </p:spPr>
      </p:pic>
      <p:sp>
        <p:nvSpPr>
          <p:cNvPr id="4" name="Текстово поле 3"/>
          <p:cNvSpPr txBox="1"/>
          <p:nvPr/>
        </p:nvSpPr>
        <p:spPr>
          <a:xfrm>
            <a:off x="2416629" y="1654627"/>
            <a:ext cx="1516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Pavel </a:t>
            </a:r>
            <a:r>
              <a:rPr lang="en-US" noProof="1"/>
              <a:t>Parvanov</a:t>
            </a:r>
          </a:p>
        </p:txBody>
      </p:sp>
      <p:sp>
        <p:nvSpPr>
          <p:cNvPr id="5" name="Текстово поле 4"/>
          <p:cNvSpPr txBox="1"/>
          <p:nvPr/>
        </p:nvSpPr>
        <p:spPr>
          <a:xfrm>
            <a:off x="2419433" y="1913558"/>
            <a:ext cx="1371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Scrum Trainer</a:t>
            </a:r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051" y="2995258"/>
            <a:ext cx="1018185" cy="1394870"/>
          </a:xfrm>
          <a:prstGeom prst="rect">
            <a:avLst/>
          </a:prstGeom>
        </p:spPr>
      </p:pic>
      <p:sp>
        <p:nvSpPr>
          <p:cNvPr id="7" name="Текстово поле 6"/>
          <p:cNvSpPr txBox="1"/>
          <p:nvPr/>
        </p:nvSpPr>
        <p:spPr>
          <a:xfrm>
            <a:off x="3615047" y="3077887"/>
            <a:ext cx="1237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1"/>
              <a:t>Milen Vasilev</a:t>
            </a:r>
          </a:p>
        </p:txBody>
      </p:sp>
      <p:sp>
        <p:nvSpPr>
          <p:cNvPr id="8" name="Текстово поле 7"/>
          <p:cNvSpPr txBox="1"/>
          <p:nvPr/>
        </p:nvSpPr>
        <p:spPr>
          <a:xfrm>
            <a:off x="3616450" y="3385664"/>
            <a:ext cx="8273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coder</a:t>
            </a:r>
            <a:endParaRPr lang="en-GB" sz="1100"/>
          </a:p>
        </p:txBody>
      </p:sp>
      <p:pic>
        <p:nvPicPr>
          <p:cNvPr id="10" name="Картина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437" y="1954982"/>
            <a:ext cx="917418" cy="1312961"/>
          </a:xfrm>
          <a:prstGeom prst="rect">
            <a:avLst/>
          </a:prstGeom>
        </p:spPr>
      </p:pic>
      <p:sp>
        <p:nvSpPr>
          <p:cNvPr id="11" name="Текстово поле 10"/>
          <p:cNvSpPr txBox="1"/>
          <p:nvPr/>
        </p:nvSpPr>
        <p:spPr>
          <a:xfrm>
            <a:off x="6530340" y="2286000"/>
            <a:ext cx="189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1"/>
              <a:t>Rosica Parapanova</a:t>
            </a:r>
          </a:p>
        </p:txBody>
      </p:sp>
      <p:sp>
        <p:nvSpPr>
          <p:cNvPr id="12" name="Текстово поле 11"/>
          <p:cNvSpPr txBox="1"/>
          <p:nvPr/>
        </p:nvSpPr>
        <p:spPr>
          <a:xfrm>
            <a:off x="6530487" y="2569118"/>
            <a:ext cx="1501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designer</a:t>
            </a:r>
            <a:endParaRPr lang="en-GB"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>
            <a:spLocks noGrp="1"/>
          </p:cNvSpPr>
          <p:nvPr>
            <p:ph type="title"/>
          </p:nvPr>
        </p:nvSpPr>
        <p:spPr>
          <a:xfrm>
            <a:off x="720000" y="32627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800" dirty="0"/>
              <a:t>About our game</a:t>
            </a:r>
            <a:r>
              <a:rPr lang="en-US" sz="4800" b="0" dirty="0"/>
              <a:t>​</a:t>
            </a:r>
            <a:endParaRPr sz="4800" dirty="0"/>
          </a:p>
        </p:txBody>
      </p:sp>
      <p:sp>
        <p:nvSpPr>
          <p:cNvPr id="295" name="Google Shape;295;p38"/>
          <p:cNvSpPr/>
          <p:nvPr/>
        </p:nvSpPr>
        <p:spPr>
          <a:xfrm rot="-9313051">
            <a:off x="-906597" y="-793874"/>
            <a:ext cx="2290216" cy="2234649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Текстово поле 5"/>
          <p:cNvSpPr txBox="1"/>
          <p:nvPr/>
        </p:nvSpPr>
        <p:spPr>
          <a:xfrm>
            <a:off x="5101771" y="1745305"/>
            <a:ext cx="3251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“keyW0rd” is a word game in which you have </a:t>
            </a:r>
            <a:r>
              <a:rPr lang="bg-BG" sz="2000"/>
              <a:t>12 </a:t>
            </a:r>
            <a:r>
              <a:rPr lang="en-US" sz="2000"/>
              <a:t>attempts to guess a word made up of 5 letters. The game is entertaining and suitable for all ages.</a:t>
            </a:r>
            <a:endParaRPr lang="en-GB" sz="200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305" y="1575448"/>
            <a:ext cx="2975871" cy="27458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/>
          <p:nvPr/>
        </p:nvSpPr>
        <p:spPr>
          <a:xfrm rot="2934124">
            <a:off x="8055385" y="3772831"/>
            <a:ext cx="1852659" cy="2435946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312" name="Google Shape;312;p40"/>
          <p:cNvSpPr/>
          <p:nvPr/>
        </p:nvSpPr>
        <p:spPr>
          <a:xfrm rot="15453925">
            <a:off x="-1578059" y="-1321722"/>
            <a:ext cx="3027518" cy="3027518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title" idx="2"/>
          </p:nvPr>
        </p:nvSpPr>
        <p:spPr>
          <a:xfrm>
            <a:off x="3169196" y="252799"/>
            <a:ext cx="2823873" cy="10808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Stages</a:t>
            </a:r>
            <a:endParaRPr sz="4800" dirty="0"/>
          </a:p>
        </p:txBody>
      </p:sp>
      <p:cxnSp>
        <p:nvCxnSpPr>
          <p:cNvPr id="315" name="Google Shape;315;p40"/>
          <p:cNvCxnSpPr/>
          <p:nvPr/>
        </p:nvCxnSpPr>
        <p:spPr>
          <a:xfrm>
            <a:off x="0" y="4346975"/>
            <a:ext cx="53073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40"/>
          <p:cNvSpPr/>
          <p:nvPr/>
        </p:nvSpPr>
        <p:spPr>
          <a:xfrm>
            <a:off x="7901920" y="-1242366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0"/>
          <p:cNvSpPr/>
          <p:nvPr/>
        </p:nvSpPr>
        <p:spPr>
          <a:xfrm rot="925555">
            <a:off x="-254880" y="-501600"/>
            <a:ext cx="1292750" cy="1699689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318" name="Google Shape;318;p40"/>
          <p:cNvSpPr/>
          <p:nvPr/>
        </p:nvSpPr>
        <p:spPr>
          <a:xfrm>
            <a:off x="-1284019" y="4628397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Блоксхема: знак за край 6"/>
          <p:cNvSpPr/>
          <p:nvPr/>
        </p:nvSpPr>
        <p:spPr>
          <a:xfrm>
            <a:off x="218268" y="1837500"/>
            <a:ext cx="1661379" cy="63795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Блоксхема: знак за край 24"/>
          <p:cNvSpPr/>
          <p:nvPr/>
        </p:nvSpPr>
        <p:spPr>
          <a:xfrm>
            <a:off x="2372766" y="1826984"/>
            <a:ext cx="1661379" cy="63795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Блоксхема: знак за край 25"/>
          <p:cNvSpPr/>
          <p:nvPr/>
        </p:nvSpPr>
        <p:spPr>
          <a:xfrm>
            <a:off x="4644685" y="1837500"/>
            <a:ext cx="1661379" cy="63795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Блоксхема: знак за край 26"/>
          <p:cNvSpPr/>
          <p:nvPr/>
        </p:nvSpPr>
        <p:spPr>
          <a:xfrm>
            <a:off x="6916604" y="1837500"/>
            <a:ext cx="1661379" cy="63795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Право съединение 8"/>
          <p:cNvCxnSpPr>
            <a:stCxn id="7" idx="3"/>
            <a:endCxn id="25" idx="1"/>
          </p:cNvCxnSpPr>
          <p:nvPr/>
        </p:nvCxnSpPr>
        <p:spPr>
          <a:xfrm flipV="1">
            <a:off x="1879647" y="2145961"/>
            <a:ext cx="493119" cy="10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аво съединение 19"/>
          <p:cNvCxnSpPr>
            <a:stCxn id="25" idx="3"/>
            <a:endCxn id="26" idx="1"/>
          </p:cNvCxnSpPr>
          <p:nvPr/>
        </p:nvCxnSpPr>
        <p:spPr>
          <a:xfrm>
            <a:off x="4034145" y="2145961"/>
            <a:ext cx="610540" cy="10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аво съединение 21"/>
          <p:cNvCxnSpPr>
            <a:stCxn id="26" idx="3"/>
            <a:endCxn id="27" idx="1"/>
          </p:cNvCxnSpPr>
          <p:nvPr/>
        </p:nvCxnSpPr>
        <p:spPr>
          <a:xfrm>
            <a:off x="6306064" y="2156477"/>
            <a:ext cx="6105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Текстово поле 22"/>
          <p:cNvSpPr txBox="1"/>
          <p:nvPr/>
        </p:nvSpPr>
        <p:spPr>
          <a:xfrm>
            <a:off x="583648" y="1996154"/>
            <a:ext cx="106325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1</a:t>
            </a:r>
            <a:r>
              <a:rPr lang="en-US" sz="900" baseline="30000"/>
              <a:t>st</a:t>
            </a:r>
            <a:r>
              <a:rPr lang="en-US"/>
              <a:t> week</a:t>
            </a:r>
          </a:p>
          <a:p>
            <a:endParaRPr lang="en-US"/>
          </a:p>
        </p:txBody>
      </p:sp>
      <p:sp>
        <p:nvSpPr>
          <p:cNvPr id="29" name="Текстово поле 28"/>
          <p:cNvSpPr txBox="1"/>
          <p:nvPr/>
        </p:nvSpPr>
        <p:spPr>
          <a:xfrm>
            <a:off x="2820858" y="1995698"/>
            <a:ext cx="10250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2</a:t>
            </a:r>
            <a:r>
              <a:rPr lang="en-US" sz="900" baseline="30000"/>
              <a:t>nd</a:t>
            </a:r>
            <a:r>
              <a:rPr lang="en-US"/>
              <a:t> week</a:t>
            </a:r>
            <a:endParaRPr lang="bg-BG"/>
          </a:p>
        </p:txBody>
      </p:sp>
      <p:sp>
        <p:nvSpPr>
          <p:cNvPr id="288" name="Текстово поле 287"/>
          <p:cNvSpPr txBox="1"/>
          <p:nvPr/>
        </p:nvSpPr>
        <p:spPr>
          <a:xfrm>
            <a:off x="5029868" y="1995698"/>
            <a:ext cx="109228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3</a:t>
            </a:r>
            <a:r>
              <a:rPr lang="en-US" sz="900" baseline="30000"/>
              <a:t>rd</a:t>
            </a:r>
            <a:r>
              <a:rPr lang="en-US"/>
              <a:t> week</a:t>
            </a:r>
          </a:p>
          <a:p>
            <a:endParaRPr lang="en-US"/>
          </a:p>
        </p:txBody>
      </p:sp>
      <p:sp>
        <p:nvSpPr>
          <p:cNvPr id="294" name="Текстово поле 293"/>
          <p:cNvSpPr txBox="1"/>
          <p:nvPr/>
        </p:nvSpPr>
        <p:spPr>
          <a:xfrm>
            <a:off x="7307734" y="1992413"/>
            <a:ext cx="100136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4</a:t>
            </a:r>
            <a:r>
              <a:rPr lang="en-US" sz="900" baseline="30000"/>
              <a:t>th</a:t>
            </a:r>
            <a:r>
              <a:rPr lang="en-US"/>
              <a:t> week</a:t>
            </a:r>
          </a:p>
          <a:p>
            <a:endParaRPr lang="en-US"/>
          </a:p>
        </p:txBody>
      </p:sp>
      <p:sp>
        <p:nvSpPr>
          <p:cNvPr id="300" name="Текстово поле 299"/>
          <p:cNvSpPr txBox="1"/>
          <p:nvPr/>
        </p:nvSpPr>
        <p:spPr>
          <a:xfrm>
            <a:off x="387915" y="2602052"/>
            <a:ext cx="1321122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We were thinking about our logo and what game should we make</a:t>
            </a:r>
            <a:endParaRPr lang="en-GB"/>
          </a:p>
        </p:txBody>
      </p:sp>
      <p:sp>
        <p:nvSpPr>
          <p:cNvPr id="301" name="Текстово поле 300"/>
          <p:cNvSpPr txBox="1"/>
          <p:nvPr/>
        </p:nvSpPr>
        <p:spPr>
          <a:xfrm>
            <a:off x="2656784" y="2603809"/>
            <a:ext cx="1183758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We were organizing meetings with our mentor</a:t>
            </a:r>
            <a:endParaRPr lang="en-GB"/>
          </a:p>
        </p:txBody>
      </p:sp>
      <p:sp>
        <p:nvSpPr>
          <p:cNvPr id="302" name="Текстово поле 301"/>
          <p:cNvSpPr txBox="1"/>
          <p:nvPr/>
        </p:nvSpPr>
        <p:spPr>
          <a:xfrm>
            <a:off x="4964782" y="2603566"/>
            <a:ext cx="1021185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We started working on the project</a:t>
            </a:r>
            <a:endParaRPr lang="en-GB"/>
          </a:p>
        </p:txBody>
      </p:sp>
      <p:sp>
        <p:nvSpPr>
          <p:cNvPr id="303" name="Текстово поле 302"/>
          <p:cNvSpPr txBox="1"/>
          <p:nvPr/>
        </p:nvSpPr>
        <p:spPr>
          <a:xfrm>
            <a:off x="7114390" y="2568192"/>
            <a:ext cx="1394508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We finished the project and made a presentation and documentation</a:t>
            </a:r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>
            <a:spLocks noGrp="1"/>
          </p:cNvSpPr>
          <p:nvPr>
            <p:ph type="title"/>
          </p:nvPr>
        </p:nvSpPr>
        <p:spPr>
          <a:xfrm>
            <a:off x="757111" y="3411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Used Technologies</a:t>
            </a:r>
            <a:endParaRPr sz="4800" dirty="0"/>
          </a:p>
        </p:txBody>
      </p:sp>
      <p:pic>
        <p:nvPicPr>
          <p:cNvPr id="5132" name="Picture 12" descr="Github Logo PNG Vectors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39" y="1414485"/>
            <a:ext cx="1064192" cy="103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588" y="1414259"/>
            <a:ext cx="951398" cy="951398"/>
          </a:xfrm>
          <a:prstGeom prst="rect">
            <a:avLst/>
          </a:prstGeom>
        </p:spPr>
      </p:pic>
      <p:pic>
        <p:nvPicPr>
          <p:cNvPr id="13" name="Picture 4" descr="File:Visual Studio Icon 2019.svg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903" y="1592675"/>
            <a:ext cx="984728" cy="97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Download Microsoft PowerPoint Logo in SVG Vector or PNG File Format - Logo .w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528" y="2500171"/>
            <a:ext cx="1980806" cy="132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Картина 2" descr="Картина, която съдържа Графика, кръг, символ,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id="{7DD7354B-01A4-6E8D-AF48-84CF2419D0E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4039" t="-3586" r="-17117" b="-2183"/>
          <a:stretch/>
        </p:blipFill>
        <p:spPr>
          <a:xfrm>
            <a:off x="2811368" y="2489816"/>
            <a:ext cx="1414148" cy="1320296"/>
          </a:xfrm>
          <a:prstGeom prst="rect">
            <a:avLst/>
          </a:prstGeom>
        </p:spPr>
      </p:pic>
      <p:pic>
        <p:nvPicPr>
          <p:cNvPr id="4" name="Картина 3" descr="Картина, която съдържа екранна снимка, Електриково синьо, Графика, текст&#10;&#10;Описанието е генерирано автоматично">
            <a:extLst>
              <a:ext uri="{FF2B5EF4-FFF2-40B4-BE49-F238E27FC236}">
                <a16:creationId xmlns:a16="http://schemas.microsoft.com/office/drawing/2014/main" id="{1999AA33-9C0B-670C-3031-ABE190C0DB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40" y="3273877"/>
            <a:ext cx="1636940" cy="1623333"/>
          </a:xfrm>
          <a:prstGeom prst="rect">
            <a:avLst/>
          </a:prstGeom>
        </p:spPr>
      </p:pic>
      <p:pic>
        <p:nvPicPr>
          <p:cNvPr id="7" name="Картина 6" descr="Картина, която съдържа Графика, кръг, Шрифт, лого&#10;&#10;Описанието е генерирано автоматично">
            <a:extLst>
              <a:ext uri="{FF2B5EF4-FFF2-40B4-BE49-F238E27FC236}">
                <a16:creationId xmlns:a16="http://schemas.microsoft.com/office/drawing/2014/main" id="{7F62E586-54BE-99B5-AAFA-858823FCED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6255" y="3811978"/>
            <a:ext cx="1067298" cy="10895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/>
          <p:nvPr/>
        </p:nvSpPr>
        <p:spPr>
          <a:xfrm rot="6443641" flipH="1">
            <a:off x="230926" y="3499023"/>
            <a:ext cx="1292716" cy="1699574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</p:sp>
      <p:sp>
        <p:nvSpPr>
          <p:cNvPr id="332" name="Google Shape;332;p42"/>
          <p:cNvSpPr txBox="1">
            <a:spLocks noGrp="1"/>
          </p:cNvSpPr>
          <p:nvPr>
            <p:ph type="title"/>
          </p:nvPr>
        </p:nvSpPr>
        <p:spPr>
          <a:xfrm>
            <a:off x="2057927" y="1558965"/>
            <a:ext cx="5031780" cy="17428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800" dirty="0"/>
              <a:t>Thank you for          the </a:t>
            </a:r>
            <a:r>
              <a:rPr lang="en-US" sz="4800" dirty="0"/>
              <a:t>attention!</a:t>
            </a:r>
            <a:endParaRPr lang="bg-BG" sz="4800" dirty="0"/>
          </a:p>
        </p:txBody>
      </p:sp>
      <p:sp>
        <p:nvSpPr>
          <p:cNvPr id="335" name="Google Shape;335;p42"/>
          <p:cNvSpPr/>
          <p:nvPr/>
        </p:nvSpPr>
        <p:spPr>
          <a:xfrm>
            <a:off x="7618675" y="-132900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2"/>
          <p:cNvSpPr/>
          <p:nvPr/>
        </p:nvSpPr>
        <p:spPr>
          <a:xfrm rot="-6145876">
            <a:off x="7870320" y="4005757"/>
            <a:ext cx="2140586" cy="2140586"/>
          </a:xfrm>
          <a:prstGeom prst="ellipse">
            <a:avLst/>
          </a:prstGeom>
          <a:solidFill>
            <a:srgbClr val="FFFFFF">
              <a:alpha val="6188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2"/>
          <p:cNvSpPr/>
          <p:nvPr/>
        </p:nvSpPr>
        <p:spPr>
          <a:xfrm rot="-8707616">
            <a:off x="8693840" y="4241072"/>
            <a:ext cx="1894150" cy="1894150"/>
          </a:xfrm>
          <a:prstGeom prst="donut">
            <a:avLst>
              <a:gd name="adj" fmla="val 213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/>
    </p:bldLst>
  </p:timing>
</p:sld>
</file>

<file path=ppt/theme/theme1.xml><?xml version="1.0" encoding="utf-8"?>
<a:theme xmlns:a="http://schemas.openxmlformats.org/drawingml/2006/main" name="Young Apprentice Job Description by Slidesgo">
  <a:themeElements>
    <a:clrScheme name="Simple Light">
      <a:dk1>
        <a:srgbClr val="FFFFFF"/>
      </a:dk1>
      <a:lt1>
        <a:srgbClr val="191919"/>
      </a:lt1>
      <a:dk2>
        <a:srgbClr val="595959"/>
      </a:dk2>
      <a:lt2>
        <a:srgbClr val="F3F3F3"/>
      </a:lt2>
      <a:accent1>
        <a:srgbClr val="F2D04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Презентация на цял екран (16:9)</PresentationFormat>
  <Slides>6</Slides>
  <Notes>6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6</vt:i4>
      </vt:variant>
    </vt:vector>
  </HeadingPairs>
  <TitlesOfParts>
    <vt:vector size="7" baseType="lpstr">
      <vt:lpstr>Young Apprentice Job Description by Slidesgo</vt:lpstr>
      <vt:lpstr>DedSec_2.0</vt:lpstr>
      <vt:lpstr>Our team​</vt:lpstr>
      <vt:lpstr>About our game​</vt:lpstr>
      <vt:lpstr>Stages</vt:lpstr>
      <vt:lpstr>Used Technologies</vt:lpstr>
      <vt:lpstr>Thank you for          the 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DedSec_2.0</dc:title>
  <dc:creator>User</dc:creator>
  <cp:revision>90</cp:revision>
  <dcterms:modified xsi:type="dcterms:W3CDTF">2024-11-24T15:13:31Z</dcterms:modified>
</cp:coreProperties>
</file>